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88" d="100"/>
          <a:sy n="8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30.04.2015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читель\Desktop\MUSIC\P1250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928992" cy="1512168"/>
          </a:xfrm>
        </p:spPr>
        <p:txBody>
          <a:bodyPr>
            <a:noAutofit/>
          </a:bodyPr>
          <a:lstStyle/>
          <a:p>
            <a:pPr algn="just"/>
            <a:r>
              <a:rPr lang="de-DE" sz="2800" dirty="0" smtClean="0"/>
              <a:t>Ich</a:t>
            </a:r>
            <a:r>
              <a:rPr lang="en-US" sz="2800" dirty="0" smtClean="0"/>
              <a:t> bin </a:t>
            </a:r>
            <a:r>
              <a:rPr lang="en-US" sz="2800" dirty="0" err="1" smtClean="0"/>
              <a:t>Nadja</a:t>
            </a:r>
            <a:r>
              <a:rPr lang="en-US" sz="2800" dirty="0" smtClean="0"/>
              <a:t>. </a:t>
            </a:r>
            <a:r>
              <a:rPr lang="en-US" sz="2800" dirty="0" err="1" smtClean="0"/>
              <a:t>Ich</a:t>
            </a:r>
            <a:r>
              <a:rPr lang="en-US" sz="2800" dirty="0" smtClean="0"/>
              <a:t> bin 17 </a:t>
            </a:r>
            <a:r>
              <a:rPr lang="en-US" sz="2800" dirty="0" err="1" smtClean="0"/>
              <a:t>Jahre</a:t>
            </a:r>
            <a:r>
              <a:rPr lang="en-US" sz="2800" dirty="0" smtClean="0"/>
              <a:t> alt und </a:t>
            </a:r>
            <a:r>
              <a:rPr lang="en-US" sz="2800" dirty="0" err="1" smtClean="0"/>
              <a:t>wohne</a:t>
            </a:r>
            <a:r>
              <a:rPr lang="en-US" sz="2800" dirty="0" smtClean="0"/>
              <a:t>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Norden</a:t>
            </a:r>
            <a:r>
              <a:rPr lang="en-US" sz="2800" dirty="0" smtClean="0"/>
              <a:t> </a:t>
            </a:r>
            <a:r>
              <a:rPr lang="en-US" sz="2800" dirty="0" err="1" smtClean="0"/>
              <a:t>Russlands</a:t>
            </a:r>
            <a:r>
              <a:rPr lang="en-US" sz="2800" dirty="0" smtClean="0"/>
              <a:t>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Dorf</a:t>
            </a:r>
            <a:r>
              <a:rPr lang="en-US" sz="2800" dirty="0" smtClean="0"/>
              <a:t> </a:t>
            </a:r>
            <a:r>
              <a:rPr lang="en-US" sz="2800" dirty="0" err="1" smtClean="0"/>
              <a:t>Kechta</a:t>
            </a:r>
            <a:r>
              <a:rPr lang="en-US" sz="2800" dirty="0"/>
              <a:t> </a:t>
            </a:r>
            <a:r>
              <a:rPr lang="en-US" sz="2800" dirty="0" err="1" smtClean="0"/>
              <a:t>nicht</a:t>
            </a:r>
            <a:r>
              <a:rPr lang="en-US" sz="2800" dirty="0" smtClean="0"/>
              <a:t> </a:t>
            </a:r>
            <a:r>
              <a:rPr lang="en-US" sz="2800" dirty="0" err="1" smtClean="0"/>
              <a:t>weit</a:t>
            </a:r>
            <a:r>
              <a:rPr lang="en-US" sz="2800" dirty="0" smtClean="0"/>
              <a:t> von Archangelsk.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5143512"/>
            <a:ext cx="24545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Krapiwina</a:t>
            </a:r>
            <a:r>
              <a:rPr lang="de-DE" dirty="0" smtClean="0">
                <a:solidFill>
                  <a:schemeClr val="bg1"/>
                </a:solidFill>
              </a:rPr>
              <a:t> Nadezda,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die 10.Klasse 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Kechotskaja</a:t>
            </a:r>
            <a:r>
              <a:rPr lang="de-DE" dirty="0" smtClean="0">
                <a:solidFill>
                  <a:schemeClr val="bg1"/>
                </a:solidFill>
              </a:rPr>
              <a:t> Schule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Cholmogorski</a:t>
            </a:r>
            <a:r>
              <a:rPr lang="de-DE" dirty="0" smtClean="0">
                <a:solidFill>
                  <a:schemeClr val="bg1"/>
                </a:solidFill>
              </a:rPr>
              <a:t> Region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Archangelsker</a:t>
            </a:r>
            <a:r>
              <a:rPr lang="de-DE" dirty="0" smtClean="0">
                <a:solidFill>
                  <a:schemeClr val="bg1"/>
                </a:solidFill>
              </a:rPr>
              <a:t> Gebiet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6125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MUSIC\IMG_78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143" b="13774"/>
          <a:stretch/>
        </p:blipFill>
        <p:spPr bwMode="auto">
          <a:xfrm>
            <a:off x="1366904" y="3346688"/>
            <a:ext cx="6480871" cy="3237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err="1" smtClean="0">
                <a:solidFill>
                  <a:schemeClr val="tx1"/>
                </a:solidFill>
              </a:rPr>
              <a:t>Meine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Oma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Leontjewa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Herta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Pawlowna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wohnt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auch</a:t>
            </a:r>
            <a:r>
              <a:rPr lang="en-US" sz="3000" dirty="0" smtClean="0">
                <a:solidFill>
                  <a:schemeClr val="tx1"/>
                </a:solidFill>
              </a:rPr>
              <a:t> in </a:t>
            </a:r>
            <a:r>
              <a:rPr lang="en-US" sz="3000" dirty="0" err="1" smtClean="0">
                <a:solidFill>
                  <a:schemeClr val="tx1"/>
                </a:solidFill>
              </a:rPr>
              <a:t>Kechta</a:t>
            </a:r>
            <a:r>
              <a:rPr lang="en-US" sz="3000" dirty="0" smtClean="0">
                <a:solidFill>
                  <a:schemeClr val="tx1"/>
                </a:solidFill>
              </a:rPr>
              <a:t>. Und </a:t>
            </a:r>
            <a:r>
              <a:rPr lang="en-US" sz="3000" dirty="0" err="1" smtClean="0">
                <a:solidFill>
                  <a:schemeClr val="tx1"/>
                </a:solidFill>
              </a:rPr>
              <a:t>wenn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ich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zu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ihr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zu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Gast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gehe</a:t>
            </a:r>
            <a:r>
              <a:rPr lang="en-US" sz="3000" dirty="0" smtClean="0">
                <a:solidFill>
                  <a:schemeClr val="tx1"/>
                </a:solidFill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</a:rPr>
              <a:t>sehe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ich</a:t>
            </a:r>
            <a:r>
              <a:rPr lang="en-US" sz="3000" dirty="0" smtClean="0">
                <a:solidFill>
                  <a:schemeClr val="tx1"/>
                </a:solidFill>
              </a:rPr>
              <a:t> den </a:t>
            </a:r>
            <a:r>
              <a:rPr lang="en-US" sz="3000" dirty="0" err="1" smtClean="0">
                <a:solidFill>
                  <a:schemeClr val="tx1"/>
                </a:solidFill>
              </a:rPr>
              <a:t>Memorialkomplex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zu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de-DE" sz="3000" dirty="0" smtClean="0">
                <a:solidFill>
                  <a:schemeClr val="tx1"/>
                </a:solidFill>
              </a:rPr>
              <a:t>Ehre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der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ge</a:t>
            </a:r>
            <a:r>
              <a:rPr lang="de-DE" sz="3000" smtClean="0">
                <a:solidFill>
                  <a:schemeClr val="tx1"/>
                </a:solidFill>
              </a:rPr>
              <a:t>töteten</a:t>
            </a:r>
            <a:r>
              <a:rPr lang="en-US" sz="3000" smtClean="0">
                <a:solidFill>
                  <a:schemeClr val="tx1"/>
                </a:solidFill>
              </a:rPr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Soldaten</a:t>
            </a:r>
            <a:r>
              <a:rPr lang="en-US" sz="3000" dirty="0" smtClean="0">
                <a:solidFill>
                  <a:schemeClr val="tx1"/>
                </a:solidFill>
              </a:rPr>
              <a:t> und </a:t>
            </a:r>
            <a:r>
              <a:rPr lang="en-US" sz="3000" dirty="0" err="1" smtClean="0">
                <a:solidFill>
                  <a:schemeClr val="tx1"/>
                </a:solidFill>
              </a:rPr>
              <a:t>erinnere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mich</a:t>
            </a:r>
            <a:r>
              <a:rPr lang="en-US" sz="3000" dirty="0" smtClean="0">
                <a:solidFill>
                  <a:schemeClr val="tx1"/>
                </a:solidFill>
              </a:rPr>
              <a:t> an </a:t>
            </a:r>
            <a:r>
              <a:rPr lang="en-US" sz="3000" dirty="0" err="1" smtClean="0">
                <a:solidFill>
                  <a:schemeClr val="tx1"/>
                </a:solidFill>
              </a:rPr>
              <a:t>Omas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Erzählungen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über</a:t>
            </a:r>
            <a:r>
              <a:rPr lang="en-US" sz="3000" dirty="0" smtClean="0">
                <a:solidFill>
                  <a:schemeClr val="tx1"/>
                </a:solidFill>
              </a:rPr>
              <a:t> den </a:t>
            </a:r>
            <a:r>
              <a:rPr lang="en-US" sz="3000" dirty="0" err="1" smtClean="0">
                <a:solidFill>
                  <a:schemeClr val="tx1"/>
                </a:solidFill>
              </a:rPr>
              <a:t>Großen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Vaterländischen</a:t>
            </a:r>
            <a:r>
              <a:rPr lang="en-US" sz="3000" dirty="0" smtClean="0">
                <a:solidFill>
                  <a:schemeClr val="tx1"/>
                </a:solidFill>
              </a:rPr>
              <a:t> Krieg. 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842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4752" y="1268760"/>
            <a:ext cx="4413528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Mein </a:t>
            </a:r>
            <a:r>
              <a:rPr lang="en-US" dirty="0" err="1" smtClean="0"/>
              <a:t>Urgroßvater</a:t>
            </a:r>
            <a:r>
              <a:rPr lang="en-US" dirty="0" smtClean="0"/>
              <a:t> </a:t>
            </a:r>
            <a:r>
              <a:rPr lang="en-US" dirty="0" err="1" smtClean="0"/>
              <a:t>Matow</a:t>
            </a:r>
            <a:r>
              <a:rPr lang="en-US" dirty="0" smtClean="0"/>
              <a:t> </a:t>
            </a:r>
            <a:r>
              <a:rPr lang="en-US" dirty="0" err="1" smtClean="0"/>
              <a:t>Pawel</a:t>
            </a:r>
            <a:r>
              <a:rPr lang="en-US" dirty="0" smtClean="0"/>
              <a:t> </a:t>
            </a:r>
            <a:r>
              <a:rPr lang="en-US" dirty="0" err="1" smtClean="0"/>
              <a:t>Egorowitsch</a:t>
            </a:r>
            <a:r>
              <a:rPr lang="en-US" dirty="0" smtClean="0"/>
              <a:t> </a:t>
            </a:r>
            <a:r>
              <a:rPr lang="en-US" dirty="0"/>
              <a:t>war der </a:t>
            </a:r>
            <a:r>
              <a:rPr lang="en-US" dirty="0" err="1"/>
              <a:t>Vorsitzende</a:t>
            </a:r>
            <a:r>
              <a:rPr lang="en-US" dirty="0"/>
              <a:t> der </a:t>
            </a:r>
            <a:r>
              <a:rPr lang="en-US" dirty="0" err="1" smtClean="0"/>
              <a:t>Prom</a:t>
            </a:r>
            <a:r>
              <a:rPr lang="en-US" dirty="0" err="1"/>
              <a:t>k</a:t>
            </a:r>
            <a:r>
              <a:rPr lang="en-US" dirty="0" err="1" smtClean="0"/>
              <a:t>olchose</a:t>
            </a:r>
            <a:r>
              <a:rPr lang="ru-RU" dirty="0" smtClean="0"/>
              <a:t>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ging</a:t>
            </a:r>
            <a:r>
              <a:rPr lang="en-US" dirty="0" smtClean="0"/>
              <a:t> an die Front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Jahre</a:t>
            </a:r>
            <a:r>
              <a:rPr lang="en-US" dirty="0" smtClean="0"/>
              <a:t> 1942 und </a:t>
            </a:r>
            <a:r>
              <a:rPr lang="en-US" dirty="0" err="1" smtClean="0"/>
              <a:t>kämpfte</a:t>
            </a:r>
            <a:r>
              <a:rPr lang="en-US" dirty="0" smtClean="0"/>
              <a:t> </a:t>
            </a:r>
            <a:r>
              <a:rPr lang="en-US" dirty="0"/>
              <a:t>an 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/>
              <a:t>Kursker</a:t>
            </a:r>
            <a:r>
              <a:rPr lang="en-US" dirty="0"/>
              <a:t> </a:t>
            </a:r>
            <a:r>
              <a:rPr lang="en-US" dirty="0" err="1" smtClean="0"/>
              <a:t>Bogen</a:t>
            </a:r>
            <a:r>
              <a:rPr lang="en-US" dirty="0" smtClean="0"/>
              <a:t>, wo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verwundet</a:t>
            </a:r>
            <a:r>
              <a:rPr lang="en-US" dirty="0" smtClean="0"/>
              <a:t> war. </a:t>
            </a:r>
            <a:endParaRPr lang="ru-RU" dirty="0"/>
          </a:p>
        </p:txBody>
      </p:sp>
      <p:pic>
        <p:nvPicPr>
          <p:cNvPr id="3074" name="Picture 2" descr="C:\Users\учитель\AppData\Local\Temp\HamsterArc{1b97f380-7a9b-4344-83c4-e669ff469fc5}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90" t="43713" r="62421" b="12554"/>
          <a:stretch/>
        </p:blipFill>
        <p:spPr bwMode="auto">
          <a:xfrm>
            <a:off x="323528" y="1772816"/>
            <a:ext cx="3904848" cy="3656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2804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168" y="1340768"/>
            <a:ext cx="4917896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1944 </a:t>
            </a:r>
            <a:r>
              <a:rPr lang="en-US" dirty="0" err="1" smtClean="0"/>
              <a:t>vernichtete</a:t>
            </a:r>
            <a:r>
              <a:rPr lang="en-US" dirty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</a:t>
            </a:r>
            <a:r>
              <a:rPr lang="en-US" dirty="0" err="1" smtClean="0"/>
              <a:t>Urgroßvater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der </a:t>
            </a:r>
            <a:r>
              <a:rPr lang="en-US" dirty="0" err="1" smtClean="0"/>
              <a:t>Stadt</a:t>
            </a:r>
            <a:r>
              <a:rPr lang="en-US" dirty="0" smtClean="0"/>
              <a:t> Tartu </a:t>
            </a:r>
            <a:r>
              <a:rPr lang="en-US" dirty="0" err="1" smtClean="0"/>
              <a:t>zwei</a:t>
            </a:r>
            <a:r>
              <a:rPr lang="en-US" dirty="0" smtClean="0"/>
              <a:t> </a:t>
            </a:r>
            <a:r>
              <a:rPr lang="en-US" dirty="0" err="1" smtClean="0"/>
              <a:t>Truppen</a:t>
            </a:r>
            <a:r>
              <a:rPr lang="en-US" dirty="0" smtClean="0"/>
              <a:t> des </a:t>
            </a:r>
            <a:r>
              <a:rPr lang="en-US" dirty="0" err="1" smtClean="0"/>
              <a:t>Feindes</a:t>
            </a:r>
            <a:r>
              <a:rPr lang="en-US" dirty="0" smtClean="0"/>
              <a:t>.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diesen</a:t>
            </a:r>
            <a:r>
              <a:rPr lang="en-US" dirty="0" smtClean="0"/>
              <a:t> </a:t>
            </a:r>
            <a:r>
              <a:rPr lang="en-US" dirty="0" err="1" smtClean="0"/>
              <a:t>Heldentat</a:t>
            </a:r>
            <a:r>
              <a:rPr lang="en-US" dirty="0" smtClean="0"/>
              <a:t> </a:t>
            </a:r>
            <a:r>
              <a:rPr lang="en-US" dirty="0" err="1" smtClean="0"/>
              <a:t>bekam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/>
              <a:t> die </a:t>
            </a:r>
            <a:r>
              <a:rPr lang="en-US" dirty="0" err="1" smtClean="0"/>
              <a:t>Tapferkeitsmedaille</a:t>
            </a:r>
            <a:r>
              <a:rPr lang="en-US" dirty="0" smtClean="0"/>
              <a:t>.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Jahre</a:t>
            </a:r>
            <a:r>
              <a:rPr lang="en-US" dirty="0" smtClean="0"/>
              <a:t> 1945 </a:t>
            </a:r>
            <a:r>
              <a:rPr lang="en-US" dirty="0" err="1" smtClean="0"/>
              <a:t>kehrte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Hause</a:t>
            </a:r>
            <a:r>
              <a:rPr lang="en-US" dirty="0" smtClean="0"/>
              <a:t> </a:t>
            </a:r>
            <a:r>
              <a:rPr lang="en-US" dirty="0" err="1" smtClean="0"/>
              <a:t>zurück</a:t>
            </a:r>
            <a:endParaRPr lang="ru-RU" dirty="0"/>
          </a:p>
        </p:txBody>
      </p:sp>
      <p:pic>
        <p:nvPicPr>
          <p:cNvPr id="4099" name="Picture 3" descr="C:\Users\учитель\AppData\Local\Temp\HamsterArc{86bcd6ae-dde2-4709-bb63-288b8c703b70}\к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92" t="4029" r="6930" b="6430"/>
          <a:stretch/>
        </p:blipFill>
        <p:spPr bwMode="auto">
          <a:xfrm>
            <a:off x="5380940" y="828286"/>
            <a:ext cx="3407646" cy="4832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матов павел егорович\гнр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6" b="4176"/>
          <a:stretch/>
        </p:blipFill>
        <p:spPr bwMode="auto">
          <a:xfrm>
            <a:off x="2764916" y="148000"/>
            <a:ext cx="5112568" cy="6484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21" y="3750528"/>
            <a:ext cx="1213466" cy="235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4620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16632"/>
            <a:ext cx="4752528" cy="36724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000" dirty="0" err="1" smtClean="0"/>
              <a:t>Meine</a:t>
            </a:r>
            <a:r>
              <a:rPr lang="en-US" sz="3000" dirty="0" smtClean="0"/>
              <a:t> </a:t>
            </a:r>
            <a:r>
              <a:rPr lang="en-US" sz="3000" dirty="0" err="1" smtClean="0"/>
              <a:t>Urgroßmutter</a:t>
            </a:r>
            <a:r>
              <a:rPr lang="en-US" sz="3000" dirty="0" smtClean="0"/>
              <a:t> </a:t>
            </a:r>
            <a:r>
              <a:rPr lang="en-US" sz="2900" dirty="0" err="1" smtClean="0"/>
              <a:t>Matowa</a:t>
            </a:r>
            <a:r>
              <a:rPr lang="en-US" sz="2900" dirty="0" smtClean="0"/>
              <a:t> </a:t>
            </a:r>
            <a:r>
              <a:rPr lang="en-US" sz="2900" dirty="0" err="1" smtClean="0"/>
              <a:t>Domna</a:t>
            </a:r>
            <a:r>
              <a:rPr lang="en-US" sz="2900" dirty="0" smtClean="0"/>
              <a:t> </a:t>
            </a:r>
            <a:r>
              <a:rPr lang="en-US" sz="2900" dirty="0" err="1" smtClean="0"/>
              <a:t>Födorowna</a:t>
            </a:r>
            <a:r>
              <a:rPr lang="en-US" sz="2900" dirty="0" smtClean="0"/>
              <a:t> </a:t>
            </a:r>
            <a:r>
              <a:rPr lang="de-DE" sz="3000" dirty="0" smtClean="0"/>
              <a:t>hütete </a:t>
            </a:r>
            <a:r>
              <a:rPr lang="en-US" sz="3000" dirty="0" smtClean="0"/>
              <a:t>seine </a:t>
            </a:r>
            <a:r>
              <a:rPr lang="en-US" sz="3000" dirty="0" err="1" smtClean="0"/>
              <a:t>Briefe</a:t>
            </a:r>
            <a:r>
              <a:rPr lang="en-US" sz="3000" dirty="0" smtClean="0"/>
              <a:t> von der Front</a:t>
            </a:r>
            <a:r>
              <a:rPr lang="ru-RU" sz="3000" dirty="0"/>
              <a:t> </a:t>
            </a:r>
            <a:r>
              <a:rPr lang="de-DE" sz="3000" dirty="0" smtClean="0"/>
              <a:t>wie ihren Augenapfel. Meine </a:t>
            </a:r>
            <a:r>
              <a:rPr lang="de-DE" sz="2900" dirty="0" smtClean="0"/>
              <a:t>Oma </a:t>
            </a:r>
            <a:r>
              <a:rPr lang="en-US" sz="2900" dirty="0" err="1" smtClean="0"/>
              <a:t>bewahrte</a:t>
            </a:r>
            <a:r>
              <a:rPr lang="en-US" sz="2900" dirty="0" smtClean="0"/>
              <a:t> </a:t>
            </a:r>
            <a:r>
              <a:rPr lang="en-US" sz="2900" dirty="0" err="1" smtClean="0"/>
              <a:t>sie</a:t>
            </a:r>
            <a:r>
              <a:rPr lang="en-US" sz="2900" dirty="0" smtClean="0"/>
              <a:t> </a:t>
            </a:r>
            <a:r>
              <a:rPr lang="en-US" sz="2900" dirty="0" err="1" smtClean="0"/>
              <a:t>für</a:t>
            </a:r>
            <a:r>
              <a:rPr lang="en-US" sz="2900" dirty="0" smtClean="0"/>
              <a:t> </a:t>
            </a:r>
            <a:r>
              <a:rPr lang="en-US" sz="2900" dirty="0" err="1" smtClean="0"/>
              <a:t>uns</a:t>
            </a:r>
            <a:r>
              <a:rPr lang="en-US" sz="2900" dirty="0" smtClean="0"/>
              <a:t> auf.</a:t>
            </a:r>
            <a:endParaRPr lang="ru-RU" sz="2900" dirty="0"/>
          </a:p>
        </p:txBody>
      </p:sp>
      <p:pic>
        <p:nvPicPr>
          <p:cNvPr id="5122" name="Picture 2" descr="C:\Users\учитель\AppData\Local\Temp\HamsterArc{e9e05689-2d31-4a8d-a5af-01f5f0733ee6}\к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960" r="1" b="9487"/>
          <a:stretch/>
        </p:blipFill>
        <p:spPr bwMode="auto">
          <a:xfrm>
            <a:off x="5021848" y="2950449"/>
            <a:ext cx="3396524" cy="360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те 2\фото\ФОТО сканированы\адрес полев почты деда Павла\6 0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8980" l="50343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828"/>
          <a:stretch/>
        </p:blipFill>
        <p:spPr bwMode="auto">
          <a:xfrm>
            <a:off x="-318040" y="455412"/>
            <a:ext cx="4824536" cy="6370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5263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матов павел егорович\IMG_27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99" r="4860"/>
          <a:stretch/>
        </p:blipFill>
        <p:spPr bwMode="auto">
          <a:xfrm>
            <a:off x="4716016" y="1980064"/>
            <a:ext cx="4293488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Autofit/>
          </a:bodyPr>
          <a:lstStyle/>
          <a:p>
            <a:r>
              <a:rPr lang="de-DE" sz="3400" dirty="0"/>
              <a:t>ich erinnere mich, ich bin </a:t>
            </a:r>
            <a:r>
              <a:rPr lang="de-DE" sz="3400" dirty="0" smtClean="0"/>
              <a:t>stolz</a:t>
            </a:r>
            <a:r>
              <a:rPr lang="ru-RU" sz="3400" dirty="0" smtClean="0"/>
              <a:t> </a:t>
            </a:r>
            <a:r>
              <a:rPr lang="en-US" sz="3400" dirty="0" err="1" smtClean="0"/>
              <a:t>dar</a:t>
            </a:r>
            <a:r>
              <a:rPr lang="de-DE" sz="3400" dirty="0" smtClean="0"/>
              <a:t>auf!</a:t>
            </a:r>
            <a:endParaRPr lang="ru-RU" sz="3400" dirty="0"/>
          </a:p>
        </p:txBody>
      </p:sp>
      <p:pic>
        <p:nvPicPr>
          <p:cNvPr id="6146" name="Picture 2" descr="F:\матов павел егорович\IMG_27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46"/>
          <a:stretch/>
        </p:blipFill>
        <p:spPr bwMode="auto">
          <a:xfrm>
            <a:off x="323528" y="1268761"/>
            <a:ext cx="4032448" cy="5260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2528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195</TotalTime>
  <Words>168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Слайд 5</vt:lpstr>
      <vt:lpstr>ich erinnere mich, ich bin stolz darauf!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Admin</cp:lastModifiedBy>
  <cp:revision>21</cp:revision>
  <dcterms:created xsi:type="dcterms:W3CDTF">2015-04-29T11:23:40Z</dcterms:created>
  <dcterms:modified xsi:type="dcterms:W3CDTF">2015-04-30T05:59:29Z</dcterms:modified>
</cp:coreProperties>
</file>